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64" r:id="rId5"/>
    <p:sldId id="263" r:id="rId6"/>
    <p:sldId id="260" r:id="rId7"/>
    <p:sldId id="262" r:id="rId8"/>
    <p:sldId id="261" r:id="rId9"/>
    <p:sldId id="265" r:id="rId10"/>
    <p:sldId id="259" r:id="rId11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51B712-BD25-40A8-A8DD-F4D37D0953EE}">
          <p14:sldIdLst>
            <p14:sldId id="256"/>
            <p14:sldId id="257"/>
            <p14:sldId id="264"/>
            <p14:sldId id="263"/>
            <p14:sldId id="260"/>
            <p14:sldId id="262"/>
            <p14:sldId id="261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65482B"/>
    <a:srgbClr val="C75806"/>
    <a:srgbClr val="00499F"/>
    <a:srgbClr val="0CC1E0"/>
    <a:srgbClr val="1B00FE"/>
    <a:srgbClr val="0CA3D7"/>
    <a:srgbClr val="082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4648" autoAdjust="0"/>
  </p:normalViewPr>
  <p:slideViewPr>
    <p:cSldViewPr>
      <p:cViewPr varScale="1">
        <p:scale>
          <a:sx n="111" d="100"/>
          <a:sy n="111" d="100"/>
        </p:scale>
        <p:origin x="590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47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C4A7DE5-95E6-4A0B-BEB8-AB6E49E509E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3534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4013200"/>
            <a:ext cx="6191250" cy="5588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ru-RU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516438"/>
            <a:ext cx="6191250" cy="377825"/>
          </a:xfrm>
          <a:effectLst/>
        </p:spPr>
        <p:txBody>
          <a:bodyPr/>
          <a:lstStyle>
            <a:lvl1pPr marL="0" indent="0">
              <a:buFontTx/>
              <a:buNone/>
              <a:defRPr>
                <a:solidFill>
                  <a:srgbClr val="4C5A75"/>
                </a:solidFill>
              </a:defRPr>
            </a:lvl1pPr>
          </a:lstStyle>
          <a:p>
            <a:pPr lvl="0"/>
            <a:r>
              <a:rPr lang="ru-RU" altLang="ru-RU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E8AF6-49D5-4F17-A09A-43A48F63B427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22F12-7762-480E-86F4-67B26459EC0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2463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96850"/>
            <a:ext cx="2051050" cy="4105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96850"/>
            <a:ext cx="6003925" cy="4105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FA0B95-FEE0-4DEA-9FC4-7AB8C157D829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54891-F71B-4A37-A86D-76F02ADE94F6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83263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A89524-50FB-4F0A-8137-28F5AA86FCC9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6168B-893A-450C-AE5D-D815E48E38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83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20570-AB55-4B09-9F54-24790130371A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AB712-1490-46F9-8AEF-53057EC69A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991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259E5D-3C8A-49FF-B1E1-6DF43A764CF6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B446CA-A14C-4CF1-8131-9129D293DA4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684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1204913"/>
            <a:ext cx="3600450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4763" y="1204913"/>
            <a:ext cx="3602037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E5FF12-4B81-42F3-AC1E-E1E492495AF1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61174-6D50-4636-BD8A-058E766E5C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925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65BA2-3F58-4E3D-8457-8CC0897631CE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B38F1-BBBE-415B-95EA-1E3669A85D5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0158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5E569F-65F8-4CBD-84D9-B5FFFED3815A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7EAE9-3D5A-41A2-B3D7-5C5DBC1766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39001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70D37-798C-4556-B7C8-29689B6AED61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FF3BC2-F604-4A0A-8E0F-B1E20B3E4A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9157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6F4EFC-CA16-410B-9EA0-E2ACA46DAAD6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AAA64-02A8-4F15-B336-EEC2F4DFCB0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363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CA9B7D-63B6-4B3B-AC0B-BFC8DC719418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F63C7A-5739-492F-962F-7E588450FB6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051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81CF77-C437-4128-A046-E26BDF2EBD7D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6148F-2F1D-45FD-9DCC-35714B4C08F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8822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C4DF45-3BAD-46AE-A243-BE49B4746C72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B13BC-1D0D-4259-BB8E-2164EA23729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2791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8475" y="196850"/>
            <a:ext cx="1838325" cy="4403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1913" y="196850"/>
            <a:ext cx="5364162" cy="4403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25F38E-EC43-4574-B6DF-85FC88798345}" type="datetime1">
              <a:rPr lang="en-US" altLang="ru-RU" smtClean="0"/>
              <a:t>3/26/2024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0E04F-6850-4D37-9149-24347D90DC9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7011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830E07-2A11-4ED5-823A-E3CA316EB9B1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3A49BD-9B94-4D00-B812-E58A8319F4F9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51330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384300"/>
            <a:ext cx="4027487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4300"/>
            <a:ext cx="4027488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C48E09-5DFE-4631-B4D0-CE0CFA4205CB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8965E-205B-49AE-A7A8-14147B145F9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6825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117B44-C3B6-47EE-BD74-748843DBE6AB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BF5164-A086-426D-9224-CEE4F0E4123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8838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742BA4-FFB1-4308-BA8C-16B884F11F09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60656-1C48-4B1D-A880-FDF1E21F3E4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05820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CB399A-AD5D-4032-8DCD-571089B88A57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DF164-4CF6-4A2D-8A01-A491A39349E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76295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5F644-9C08-4247-AAD2-0136708B6721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44A04-C89A-4856-995F-02D1E8CF4CA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90328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AC42E7-F11B-4A1B-B15C-54CE1874B992}" type="datetime1">
              <a:rPr lang="en-US" altLang="ru-RU" smtClean="0"/>
              <a:t>3/26/2024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41B71-63FF-4DC7-9280-1C37E1A7260A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106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4300"/>
            <a:ext cx="8207375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4838700"/>
            <a:ext cx="2133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D04F5524-F882-48DB-98E4-FDA3CF683C96}" type="datetime1">
              <a:rPr lang="en-US" altLang="ru-RU" smtClean="0"/>
              <a:pPr/>
              <a:t>3/26/2024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5313" y="4838700"/>
            <a:ext cx="2895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GB" altLang="ru-RU" smtClean="0"/>
              <a:t>Designed by PoweredTemplate.com</a:t>
            </a:r>
            <a:endParaRPr lang="en-GB" altLang="ru-RU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64313" y="4838700"/>
            <a:ext cx="21224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98D956A5-62E5-48C0-B56E-850BE4D646B1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204913"/>
            <a:ext cx="7354887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9EB7957F-08C3-4410-AFBF-75E110D8D170}" type="datetime1">
              <a:rPr lang="en-US" altLang="ru-RU" smtClean="0"/>
              <a:pPr/>
              <a:t>3/26/2024</a:t>
            </a:fld>
            <a:endParaRPr lang="ru-RU" altLang="ru-RU" dirty="0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altLang="ru-RU" smtClean="0"/>
              <a:t>Designed by PoweredTemplate.com</a:t>
            </a:r>
            <a:endParaRPr lang="ru-RU" altLang="ru-RU" dirty="0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C3BFB32C-6543-46E3-999A-79726E92EF7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edtemplate.com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536" y="3436640"/>
            <a:ext cx="4680520" cy="936104"/>
          </a:xfrm>
          <a:noFill/>
          <a:effectLst/>
        </p:spPr>
        <p:txBody>
          <a:bodyPr/>
          <a:lstStyle/>
          <a:p>
            <a:r>
              <a:rPr lang="en-US" altLang="ru-RU" dirty="0" smtClean="0">
                <a:solidFill>
                  <a:schemeClr val="tx1"/>
                </a:solidFill>
              </a:rPr>
              <a:t>Predicting Avalanche Danger Levels</a:t>
            </a:r>
            <a:endParaRPr lang="en-US" altLang="ru-RU" dirty="0">
              <a:solidFill>
                <a:schemeClr val="tx1"/>
              </a:solidFill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95536" y="4516760"/>
            <a:ext cx="4320927" cy="36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4C5A75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9pPr>
          </a:lstStyle>
          <a:p>
            <a:r>
              <a:rPr lang="en-US" altLang="ru-RU" b="0" dirty="0" smtClean="0">
                <a:solidFill>
                  <a:schemeClr val="tx1"/>
                </a:solidFill>
              </a:rPr>
              <a:t>By </a:t>
            </a:r>
            <a:r>
              <a:rPr lang="en-US" altLang="ru-RU" b="0" dirty="0" err="1" smtClean="0">
                <a:solidFill>
                  <a:schemeClr val="tx1"/>
                </a:solidFill>
              </a:rPr>
              <a:t>Kaloyan</a:t>
            </a:r>
            <a:r>
              <a:rPr lang="en-US" altLang="ru-RU" b="0" dirty="0" smtClean="0">
                <a:solidFill>
                  <a:schemeClr val="tx1"/>
                </a:solidFill>
              </a:rPr>
              <a:t> </a:t>
            </a:r>
            <a:r>
              <a:rPr lang="en-US" altLang="ru-RU" b="0" dirty="0" err="1" smtClean="0">
                <a:solidFill>
                  <a:schemeClr val="tx1"/>
                </a:solidFill>
              </a:rPr>
              <a:t>Popdonchev</a:t>
            </a:r>
            <a:endParaRPr lang="uk-UA" altLang="ru-RU" b="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4"/>
          <p:cNvSpPr txBox="1">
            <a:spLocks/>
          </p:cNvSpPr>
          <p:nvPr/>
        </p:nvSpPr>
        <p:spPr>
          <a:xfrm>
            <a:off x="6948264" y="4660776"/>
            <a:ext cx="1872208" cy="218703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ru-RU" sz="9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Design by PoweredTemplate.com</a:t>
            </a:r>
            <a:endParaRPr lang="ru-RU" altLang="ru-RU" sz="900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8288"/>
            <a:ext cx="8353425" cy="700087"/>
          </a:xfrm>
        </p:spPr>
        <p:txBody>
          <a:bodyPr/>
          <a:lstStyle/>
          <a:p>
            <a:r>
              <a:rPr lang="en-US" altLang="ru-RU" dirty="0" smtClean="0">
                <a:solidFill>
                  <a:schemeClr val="tx1"/>
                </a:solidFill>
              </a:rPr>
              <a:t>Contents</a:t>
            </a:r>
            <a:endParaRPr lang="uk-UA" altLang="ru-RU" dirty="0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76350"/>
            <a:ext cx="8350250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What are Danger Levels</a:t>
            </a:r>
          </a:p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Subject of Analysis</a:t>
            </a:r>
            <a:endParaRPr lang="en-US" altLang="ko-KR" dirty="0" smtClean="0">
              <a:solidFill>
                <a:schemeClr val="tx2"/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How are Danger levels determined</a:t>
            </a:r>
          </a:p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Machine Learning Analysis </a:t>
            </a:r>
          </a:p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Conclusion</a:t>
            </a:r>
            <a:endParaRPr lang="en-US" altLang="ko-KR" dirty="0" smtClean="0">
              <a:solidFill>
                <a:schemeClr val="tx2"/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83768" y="556320"/>
            <a:ext cx="428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n-lt"/>
              </a:rPr>
              <a:t>“Machine Learning is my Favorite thing”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06037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+mn-lt"/>
              </a:rPr>
              <a:t>~Alex </a:t>
            </a:r>
            <a:r>
              <a:rPr lang="en-US" sz="1200" i="1" dirty="0" err="1" smtClean="0">
                <a:solidFill>
                  <a:schemeClr val="bg1"/>
                </a:solidFill>
                <a:latin typeface="+mn-lt"/>
              </a:rPr>
              <a:t>Caian</a:t>
            </a:r>
            <a:endParaRPr lang="en-US" sz="12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8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9725"/>
            <a:ext cx="7489825" cy="53181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1">
                    <a:lumMod val="50000"/>
                  </a:schemeClr>
                </a:solidFill>
                <a:cs typeface="Futura" panose="02020800000000000000" pitchFamily="18" charset="0"/>
              </a:rPr>
              <a:t>Introduction</a:t>
            </a:r>
            <a:endParaRPr lang="en-US" altLang="ru-RU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8888" y="1060450"/>
            <a:ext cx="3097088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The initial aim of the analysis</a:t>
            </a:r>
          </a:p>
          <a:p>
            <a:pPr lvl="1"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Can avalanches be predicted using ML?</a:t>
            </a:r>
          </a:p>
          <a:p>
            <a:pPr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Where the data was gathered </a:t>
            </a: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 </a:t>
            </a: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en-US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060450"/>
            <a:ext cx="4505037" cy="33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340296"/>
            <a:ext cx="4680768" cy="700087"/>
          </a:xfrm>
        </p:spPr>
        <p:txBody>
          <a:bodyPr/>
          <a:lstStyle/>
          <a:p>
            <a:r>
              <a:rPr lang="en-US" altLang="ru-RU" dirty="0" smtClean="0">
                <a:solidFill>
                  <a:schemeClr val="tx1"/>
                </a:solidFill>
              </a:rPr>
              <a:t>Danger Levels explained</a:t>
            </a:r>
            <a:endParaRPr lang="uk-UA" altLang="ru-RU" dirty="0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7904" y="1198386"/>
            <a:ext cx="5112816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Between 2001 and 2020 lvl5 appeared 82 times only in 2018 and 2019</a:t>
            </a: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50210"/>
            <a:ext cx="3135313" cy="43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9725"/>
            <a:ext cx="7489825" cy="53181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1">
                    <a:lumMod val="50000"/>
                  </a:schemeClr>
                </a:solidFill>
                <a:cs typeface="Futura" panose="02020800000000000000" pitchFamily="18" charset="0"/>
              </a:rPr>
              <a:t>Results of Analysis</a:t>
            </a:r>
            <a:endParaRPr lang="en-US" altLang="ru-RU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73727" y="1045167"/>
            <a:ext cx="4522409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4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Using a Decision Tree Classifier achieved a model with 80% accuracy on the testing set</a:t>
            </a:r>
            <a:endParaRPr lang="en-US" sz="1400" b="0" kern="0" dirty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1132384"/>
            <a:ext cx="1818828" cy="3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8288"/>
            <a:ext cx="8353425" cy="700087"/>
          </a:xfrm>
        </p:spPr>
        <p:txBody>
          <a:bodyPr/>
          <a:lstStyle/>
          <a:p>
            <a:endParaRPr lang="uk-UA" altLang="ru-RU" dirty="0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76350"/>
            <a:ext cx="3888680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 smtClean="0">
                <a:solidFill>
                  <a:schemeClr val="tx2"/>
                </a:solidFill>
                <a:ea typeface="Gulim" pitchFamily="34" charset="-127"/>
              </a:rPr>
              <a:t>Stations are used to capture 50 different metrics about weather condition</a:t>
            </a: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chemeClr val="tx2"/>
              </a:solidFill>
              <a:ea typeface="Gulim" pitchFamily="34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85" y="992336"/>
            <a:ext cx="4841415" cy="35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69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9725"/>
            <a:ext cx="7489825" cy="53181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1">
                    <a:lumMod val="50000"/>
                  </a:schemeClr>
                </a:solidFill>
                <a:cs typeface="Futura" panose="02020800000000000000" pitchFamily="18" charset="0"/>
              </a:rPr>
              <a:t>Remember you have to attribute!*</a:t>
            </a:r>
            <a:endParaRPr lang="en-US" altLang="ru-RU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8888" y="1060450"/>
            <a:ext cx="7885112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Creating content takes a lot of time and effort, but all we need from you is only an attribution link. </a:t>
            </a: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order to use the content or a part of it, you must attribute it to PoweredTemplate.com, so we will be able to continue creating new graphic resources every day.</a:t>
            </a: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en-US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Insert the attribution line in the credits section of your presentation. If it's not possible, place it wherever it's visible on a web page, close to where you're using the resource. </a:t>
            </a:r>
            <a:endParaRPr lang="ru-RU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en-US" sz="16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1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For example: </a:t>
            </a:r>
            <a:r>
              <a:rPr lang="en-US" sz="16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presentation has been designed using resources from </a:t>
            </a:r>
            <a:r>
              <a:rPr lang="en-US" sz="1600" b="0" u="sng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  <a:hlinkClick r:id="rId2"/>
              </a:rPr>
              <a:t>PoweredTemplate.com</a:t>
            </a:r>
            <a:endParaRPr lang="en-US" sz="1600" b="0" u="sng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0" kern="0" dirty="0" smtClea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sz="1400" b="0" kern="0" dirty="0" smtClea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* This only applies if you downloaded this content as an unsubscribed (free) user.</a:t>
            </a:r>
            <a:endParaRPr lang="en-US" sz="1400" b="0" kern="0" dirty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snowww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7D656B"/>
      </a:accent1>
      <a:accent2>
        <a:srgbClr val="41A4B1"/>
      </a:accent2>
      <a:accent3>
        <a:srgbClr val="E3D1D9"/>
      </a:accent3>
      <a:accent4>
        <a:srgbClr val="757575"/>
      </a:accent4>
      <a:accent5>
        <a:srgbClr val="4E6182"/>
      </a:accent5>
      <a:accent6>
        <a:srgbClr val="002060"/>
      </a:accent6>
      <a:hlink>
        <a:srgbClr val="FF0000"/>
      </a:hlink>
      <a:folHlink>
        <a:srgbClr val="00B0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snowww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7D656B"/>
      </a:accent1>
      <a:accent2>
        <a:srgbClr val="41A4B1"/>
      </a:accent2>
      <a:accent3>
        <a:srgbClr val="E3D1D9"/>
      </a:accent3>
      <a:accent4>
        <a:srgbClr val="757575"/>
      </a:accent4>
      <a:accent5>
        <a:srgbClr val="4E6182"/>
      </a:accent5>
      <a:accent6>
        <a:srgbClr val="002060"/>
      </a:accent6>
      <a:hlink>
        <a:srgbClr val="FF0000"/>
      </a:hlink>
      <a:folHlink>
        <a:srgbClr val="00B0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</TotalTime>
  <Words>132</Words>
  <Application>Microsoft Office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Futura</vt:lpstr>
      <vt:lpstr>Gulim</vt:lpstr>
      <vt:lpstr>template</vt:lpstr>
      <vt:lpstr>Custom Design</vt:lpstr>
      <vt:lpstr>Predicting Avalanche Danger Levels</vt:lpstr>
      <vt:lpstr>Contents</vt:lpstr>
      <vt:lpstr>PowerPoint Presentation</vt:lpstr>
      <vt:lpstr>Introduction</vt:lpstr>
      <vt:lpstr>Danger Levels explained</vt:lpstr>
      <vt:lpstr>Results of Analysis</vt:lpstr>
      <vt:lpstr>PowerPoint Presentation</vt:lpstr>
      <vt:lpstr>PowerPoint Presentation</vt:lpstr>
      <vt:lpstr>Remember you have to attribute!*</vt:lpstr>
    </vt:vector>
  </TitlesOfParts>
  <Company>-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Microsoft account</cp:lastModifiedBy>
  <cp:revision>226</cp:revision>
  <dcterms:created xsi:type="dcterms:W3CDTF">2006-06-29T12:15:01Z</dcterms:created>
  <dcterms:modified xsi:type="dcterms:W3CDTF">2024-03-27T18:59:00Z</dcterms:modified>
</cp:coreProperties>
</file>